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84" r:id="rId2"/>
    <p:sldMasterId id="2147483688" r:id="rId3"/>
    <p:sldMasterId id="2147483686" r:id="rId4"/>
  </p:sldMasterIdLst>
  <p:sldIdLst>
    <p:sldId id="258" r:id="rId5"/>
    <p:sldId id="260" r:id="rId6"/>
    <p:sldId id="261" r:id="rId7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4694"/>
  </p:normalViewPr>
  <p:slideViewPr>
    <p:cSldViewPr snapToGrid="0">
      <p:cViewPr>
        <p:scale>
          <a:sx n="200" d="100"/>
          <a:sy n="200" d="100"/>
        </p:scale>
        <p:origin x="-18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7049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58903F06-9B69-CB41-B052-EF1943FF10FE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5B32AF33-3D40-E14D-B2DD-0291AFDE7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120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D5B20-5018-5279-ED69-9BFACDF1B0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4563" y="1749425"/>
            <a:ext cx="5670550" cy="3722688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001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7D0E31-F85D-62E0-A106-087FCF2E4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563" y="5614988"/>
            <a:ext cx="5670550" cy="25828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00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5E0E9-F1E9-4CB1-74B1-B46A2C4F3E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9113" y="9909175"/>
            <a:ext cx="1701800" cy="569913"/>
          </a:xfrm>
          <a:prstGeom prst="rect">
            <a:avLst/>
          </a:prstGeom>
        </p:spPr>
        <p:txBody>
          <a:bodyPr/>
          <a:lstStyle/>
          <a:p>
            <a:fld id="{66FFA60D-CEC9-E44A-8460-E097E63F3E37}" type="datetimeFigureOut">
              <a:rPr lang="en-001" smtClean="0"/>
              <a:t>02/05/2026</a:t>
            </a:fld>
            <a:endParaRPr lang="en-00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EB675-D122-FCC2-97CC-B62C6C7EF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03488" y="9909175"/>
            <a:ext cx="2552700" cy="569913"/>
          </a:xfrm>
          <a:prstGeom prst="rect">
            <a:avLst/>
          </a:prstGeom>
        </p:spPr>
        <p:txBody>
          <a:bodyPr/>
          <a:lstStyle/>
          <a:p>
            <a:endParaRPr lang="en-00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DE574B-37A2-C3CF-3308-1A46C9B2E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338763" y="9909175"/>
            <a:ext cx="1701800" cy="569913"/>
          </a:xfrm>
          <a:prstGeom prst="rect">
            <a:avLst/>
          </a:prstGeom>
        </p:spPr>
        <p:txBody>
          <a:bodyPr/>
          <a:lstStyle/>
          <a:p>
            <a:fld id="{79677876-F309-984C-A780-47DA1D509295}" type="slidenum">
              <a:rPr lang="en-001" smtClean="0"/>
              <a:t>‹#›</a:t>
            </a:fld>
            <a:endParaRPr lang="en-001"/>
          </a:p>
        </p:txBody>
      </p:sp>
    </p:spTree>
    <p:extLst>
      <p:ext uri="{BB962C8B-B14F-4D97-AF65-F5344CB8AC3E}">
        <p14:creationId xmlns:p14="http://schemas.microsoft.com/office/powerpoint/2010/main" val="1421123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D5B20-5018-5279-ED69-9BFACDF1B0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4563" y="1749425"/>
            <a:ext cx="5670550" cy="3722688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001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7D0E31-F85D-62E0-A106-087FCF2E4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563" y="5614988"/>
            <a:ext cx="5670550" cy="25828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00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5E0E9-F1E9-4CB1-74B1-B46A2C4F3E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9113" y="9909175"/>
            <a:ext cx="1701800" cy="569913"/>
          </a:xfrm>
          <a:prstGeom prst="rect">
            <a:avLst/>
          </a:prstGeom>
        </p:spPr>
        <p:txBody>
          <a:bodyPr/>
          <a:lstStyle/>
          <a:p>
            <a:fld id="{66FFA60D-CEC9-E44A-8460-E097E63F3E37}" type="datetimeFigureOut">
              <a:rPr lang="en-001" smtClean="0"/>
              <a:t>02/05/2026</a:t>
            </a:fld>
            <a:endParaRPr lang="en-00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EB675-D122-FCC2-97CC-B62C6C7EF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03488" y="9909175"/>
            <a:ext cx="2552700" cy="569913"/>
          </a:xfrm>
          <a:prstGeom prst="rect">
            <a:avLst/>
          </a:prstGeom>
        </p:spPr>
        <p:txBody>
          <a:bodyPr/>
          <a:lstStyle/>
          <a:p>
            <a:endParaRPr lang="en-00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DE574B-37A2-C3CF-3308-1A46C9B2E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338763" y="9909175"/>
            <a:ext cx="1701800" cy="569913"/>
          </a:xfrm>
          <a:prstGeom prst="rect">
            <a:avLst/>
          </a:prstGeom>
        </p:spPr>
        <p:txBody>
          <a:bodyPr/>
          <a:lstStyle/>
          <a:p>
            <a:fld id="{79677876-F309-984C-A780-47DA1D509295}" type="slidenum">
              <a:rPr lang="en-001" smtClean="0"/>
              <a:t>‹#›</a:t>
            </a:fld>
            <a:endParaRPr lang="en-001"/>
          </a:p>
        </p:txBody>
      </p:sp>
    </p:spTree>
    <p:extLst>
      <p:ext uri="{BB962C8B-B14F-4D97-AF65-F5344CB8AC3E}">
        <p14:creationId xmlns:p14="http://schemas.microsoft.com/office/powerpoint/2010/main" val="2708784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0E77C-A8B3-733B-01F3-A18E9F2820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4563" y="1749425"/>
            <a:ext cx="5670550" cy="372268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001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A41206-D29B-5D10-BFCF-7C7FE5B67D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563" y="5614988"/>
            <a:ext cx="5670550" cy="2582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00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D9EF65-57EF-49B4-DA68-656632FDA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14AD5-EA0B-0D46-B2D0-B98CC575359D}" type="datetimeFigureOut">
              <a:rPr lang="en-001" smtClean="0"/>
              <a:t>02/05/2026</a:t>
            </a:fld>
            <a:endParaRPr lang="en-00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AAF193-8F40-D8BF-BB5F-79F01360E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00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696966-F883-8168-8C8D-F906AE0EA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7C1FF-9992-4744-802B-70C7C5E3CD3A}" type="slidenum">
              <a:rPr lang="en-001" smtClean="0"/>
              <a:t>‹#›</a:t>
            </a:fld>
            <a:endParaRPr lang="en-001"/>
          </a:p>
        </p:txBody>
      </p:sp>
    </p:spTree>
    <p:extLst>
      <p:ext uri="{BB962C8B-B14F-4D97-AF65-F5344CB8AC3E}">
        <p14:creationId xmlns:p14="http://schemas.microsoft.com/office/powerpoint/2010/main" val="3547755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A119052-1784-FCB1-2168-FBCA4B82F6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4048"/>
            <a:ext cx="7559153" cy="10684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8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D9F6AFD-9921-DCC3-06E8-EF08D1C075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4047"/>
            <a:ext cx="7559155" cy="1068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892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001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D9F6AFD-9921-DCC3-06E8-EF08D1C075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4047"/>
            <a:ext cx="7559154" cy="1068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114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001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935761-0367-F232-0449-EE756C778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113" y="569913"/>
            <a:ext cx="6521450" cy="2065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00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C27505-CD5A-7773-2270-0FF811784C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9113" y="2846388"/>
            <a:ext cx="6521450" cy="6783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00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8C1A9F-CE00-9F70-DD7F-A7A194B7EE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9113" y="9909175"/>
            <a:ext cx="17018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414AD5-EA0B-0D46-B2D0-B98CC575359D}" type="datetimeFigureOut">
              <a:rPr lang="en-001" smtClean="0"/>
              <a:t>02/05/2026</a:t>
            </a:fld>
            <a:endParaRPr lang="en-00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CAED7-3E98-4FB0-B2F3-732AA1C852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03488" y="9909175"/>
            <a:ext cx="25527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00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238F4-A49B-142D-C42A-CC00D24803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338763" y="9909175"/>
            <a:ext cx="17018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637C1FF-9992-4744-802B-70C7C5E3CD3A}" type="slidenum">
              <a:rPr lang="en-001" smtClean="0"/>
              <a:t>‹#›</a:t>
            </a:fld>
            <a:endParaRPr lang="en-001"/>
          </a:p>
        </p:txBody>
      </p:sp>
    </p:spTree>
    <p:extLst>
      <p:ext uri="{BB962C8B-B14F-4D97-AF65-F5344CB8AC3E}">
        <p14:creationId xmlns:p14="http://schemas.microsoft.com/office/powerpoint/2010/main" val="36974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001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image" Target="../media/image15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12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11" Type="http://schemas.openxmlformats.org/officeDocument/2006/relationships/image" Target="../media/image13.jpg"/><Relationship Id="rId5" Type="http://schemas.openxmlformats.org/officeDocument/2006/relationships/image" Target="../media/image7.jp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jpg"/><Relationship Id="rId14" Type="http://schemas.openxmlformats.org/officeDocument/2006/relationships/image" Target="../media/image1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13" Type="http://schemas.openxmlformats.org/officeDocument/2006/relationships/image" Target="../media/image16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12" Type="http://schemas.openxmlformats.org/officeDocument/2006/relationships/image" Target="../media/image15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g"/><Relationship Id="rId11" Type="http://schemas.openxmlformats.org/officeDocument/2006/relationships/image" Target="../media/image14.jpg"/><Relationship Id="rId5" Type="http://schemas.openxmlformats.org/officeDocument/2006/relationships/image" Target="../media/image20.jpg"/><Relationship Id="rId15" Type="http://schemas.openxmlformats.org/officeDocument/2006/relationships/image" Target="../media/image9.jpg"/><Relationship Id="rId10" Type="http://schemas.openxmlformats.org/officeDocument/2006/relationships/image" Target="../media/image13.jpg"/><Relationship Id="rId4" Type="http://schemas.openxmlformats.org/officeDocument/2006/relationships/image" Target="../media/image19.jpg"/><Relationship Id="rId9" Type="http://schemas.openxmlformats.org/officeDocument/2006/relationships/image" Target="../media/image24.jpg"/><Relationship Id="rId14" Type="http://schemas.openxmlformats.org/officeDocument/2006/relationships/image" Target="../media/image2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13" Type="http://schemas.openxmlformats.org/officeDocument/2006/relationships/image" Target="../media/image15.jpg"/><Relationship Id="rId3" Type="http://schemas.openxmlformats.org/officeDocument/2006/relationships/image" Target="../media/image27.jpg"/><Relationship Id="rId7" Type="http://schemas.openxmlformats.org/officeDocument/2006/relationships/image" Target="../media/image16.jpg"/><Relationship Id="rId12" Type="http://schemas.openxmlformats.org/officeDocument/2006/relationships/image" Target="../media/image14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jpg"/><Relationship Id="rId11" Type="http://schemas.openxmlformats.org/officeDocument/2006/relationships/image" Target="../media/image13.jpg"/><Relationship Id="rId5" Type="http://schemas.openxmlformats.org/officeDocument/2006/relationships/image" Target="../media/image29.jpg"/><Relationship Id="rId10" Type="http://schemas.openxmlformats.org/officeDocument/2006/relationships/image" Target="../media/image33.jpg"/><Relationship Id="rId4" Type="http://schemas.openxmlformats.org/officeDocument/2006/relationships/image" Target="../media/image28.jpg"/><Relationship Id="rId9" Type="http://schemas.openxmlformats.org/officeDocument/2006/relationships/image" Target="../media/image32.jpg"/><Relationship Id="rId1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9EC2B71-618C-3D35-8C39-396113B3DCB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2355248" y="1499263"/>
            <a:ext cx="1399875" cy="15459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8B624B-D827-ECEA-97FD-A9BBE711097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/>
          <a:stretch/>
        </p:blipFill>
        <p:spPr>
          <a:xfrm>
            <a:off x="825229" y="1499263"/>
            <a:ext cx="1399875" cy="15459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B50308-D38C-5032-B307-DAE726657C8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rcRect/>
          <a:stretch/>
        </p:blipFill>
        <p:spPr>
          <a:xfrm>
            <a:off x="2355247" y="3168494"/>
            <a:ext cx="1399875" cy="15459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33C51A-2926-3F9E-EFA7-812047C7D04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rcRect/>
          <a:stretch/>
        </p:blipFill>
        <p:spPr>
          <a:xfrm>
            <a:off x="825230" y="3168494"/>
            <a:ext cx="1399875" cy="15459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0319226-6250-B256-F09D-302299D0F93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/>
          <a:srcRect/>
          <a:stretch/>
        </p:blipFill>
        <p:spPr>
          <a:xfrm>
            <a:off x="2355246" y="4851959"/>
            <a:ext cx="1399875" cy="15459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696E2AF-90BE-9DE8-62B0-0F28C44076F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/>
          <a:srcRect/>
          <a:stretch/>
        </p:blipFill>
        <p:spPr>
          <a:xfrm>
            <a:off x="2355246" y="6535424"/>
            <a:ext cx="1399875" cy="15459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65DEE75-B5A2-8832-836D-93F0DBF1DAB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/>
          <a:srcRect/>
          <a:stretch/>
        </p:blipFill>
        <p:spPr>
          <a:xfrm>
            <a:off x="827947" y="6541480"/>
            <a:ext cx="1399875" cy="15459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D6966C4-C5C5-4893-51B8-93AD2892A39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/>
          <a:srcRect/>
          <a:stretch/>
        </p:blipFill>
        <p:spPr>
          <a:xfrm>
            <a:off x="2355246" y="8249167"/>
            <a:ext cx="1399874" cy="1545948"/>
          </a:xfrm>
          <a:prstGeom prst="rect">
            <a:avLst/>
          </a:prstGeom>
          <a:ln w="25400">
            <a:noFill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4603428-C46C-3F3F-357A-7E1AD545909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0"/>
          <a:srcRect/>
          <a:stretch/>
        </p:blipFill>
        <p:spPr>
          <a:xfrm>
            <a:off x="825229" y="8249167"/>
            <a:ext cx="1399874" cy="154594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3BB4965-D059-9E30-0022-D7515A5ACD9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256504"/>
            <a:ext cx="5854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Amport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001" sz="2200" dirty="0">
                <a:latin typeface="Arial" panose="020B0604020202020204" pitchFamily="34" charset="0"/>
                <a:cs typeface="Arial" panose="020B0604020202020204" pitchFamily="34" charset="0"/>
              </a:rPr>
              <a:t>- Week 1 Menu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B5A7047-BA8D-F95C-8C2D-B47569C6EA5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701512"/>
            <a:ext cx="58546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001" sz="1100" dirty="0">
                <a:latin typeface="Arial" panose="020B0604020202020204" pitchFamily="34" charset="0"/>
                <a:cs typeface="Arial" panose="020B0604020202020204" pitchFamily="34" charset="0"/>
              </a:rPr>
              <a:t>Week commencing: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Feb, 16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Mar ,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Apr, 11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May, 8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Jun, 29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Jun,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Jul</a:t>
            </a:r>
            <a:endParaRPr lang="en-001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EA07AB-7E11-AB5B-F239-FC99634B3793}"/>
              </a:ext>
            </a:extLst>
          </p:cNvPr>
          <p:cNvPicPr/>
          <p:nvPr/>
        </p:nvPicPr>
        <p:blipFill>
          <a:blip r:embed="rId11"/>
          <a:srcRect/>
          <a:stretch/>
        </p:blipFill>
        <p:spPr>
          <a:xfrm>
            <a:off x="3882545" y="1484975"/>
            <a:ext cx="1010692" cy="15558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5B1AD93-6F65-984C-E9EB-576F68F01ED0}"/>
              </a:ext>
            </a:extLst>
          </p:cNvPr>
          <p:cNvPicPr/>
          <p:nvPr/>
        </p:nvPicPr>
        <p:blipFill>
          <a:blip r:embed="rId12"/>
          <a:srcRect/>
          <a:stretch/>
        </p:blipFill>
        <p:spPr>
          <a:xfrm>
            <a:off x="3882545" y="3140390"/>
            <a:ext cx="1010692" cy="15558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B45AA2-E72A-C79A-3D6B-D558B15BDE67}"/>
              </a:ext>
            </a:extLst>
          </p:cNvPr>
          <p:cNvPicPr/>
          <p:nvPr/>
        </p:nvPicPr>
        <p:blipFill>
          <a:blip r:embed="rId11"/>
          <a:srcRect/>
          <a:stretch/>
        </p:blipFill>
        <p:spPr>
          <a:xfrm>
            <a:off x="3882545" y="4842848"/>
            <a:ext cx="1010692" cy="15558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7117CF-88CA-92DE-7B23-94533A59CACE}"/>
              </a:ext>
            </a:extLst>
          </p:cNvPr>
          <p:cNvPicPr/>
          <p:nvPr/>
        </p:nvPicPr>
        <p:blipFill>
          <a:blip r:embed="rId13"/>
          <a:srcRect/>
          <a:stretch/>
        </p:blipFill>
        <p:spPr>
          <a:xfrm>
            <a:off x="3882545" y="6545307"/>
            <a:ext cx="1010692" cy="15558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1BCFCD-E9D9-ACD2-4BCF-A53BF183FF0C}"/>
              </a:ext>
            </a:extLst>
          </p:cNvPr>
          <p:cNvPicPr/>
          <p:nvPr/>
        </p:nvPicPr>
        <p:blipFill>
          <a:blip r:embed="rId11"/>
          <a:srcRect/>
          <a:stretch/>
        </p:blipFill>
        <p:spPr>
          <a:xfrm>
            <a:off x="3882545" y="8238641"/>
            <a:ext cx="1010692" cy="15558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CBE4B80-E353-D250-5FA7-F49642DCCA05}"/>
              </a:ext>
            </a:extLst>
          </p:cNvPr>
          <p:cNvPicPr/>
          <p:nvPr/>
        </p:nvPicPr>
        <p:blipFill>
          <a:blip r:embed="rId14"/>
          <a:srcRect/>
          <a:stretch/>
        </p:blipFill>
        <p:spPr>
          <a:xfrm>
            <a:off x="825229" y="4851959"/>
            <a:ext cx="1399874" cy="1545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401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09F5A9-CF3C-402D-8894-191252AE280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3" y="270625"/>
            <a:ext cx="5854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Amport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001" sz="2200" dirty="0">
                <a:latin typeface="Arial" panose="020B0604020202020204" pitchFamily="34" charset="0"/>
                <a:cs typeface="Arial" panose="020B0604020202020204" pitchFamily="34" charset="0"/>
              </a:rPr>
              <a:t>- Week 2 Menu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8CA4F8-27A6-3A38-1C47-832D3566D6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701512"/>
            <a:ext cx="58546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001" sz="1100" dirty="0">
                <a:latin typeface="Arial" panose="020B0604020202020204" pitchFamily="34" charset="0"/>
                <a:cs typeface="Arial" panose="020B0604020202020204" pitchFamily="34" charset="0"/>
              </a:rPr>
              <a:t>Week commencing: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Mar, 23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Mar, 27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Apr, 18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May, 15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Jun, 6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Jul</a:t>
            </a:r>
            <a:endParaRPr lang="en-001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4DECA5-44F6-1136-6045-6436AAADDA1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2355248" y="1499263"/>
            <a:ext cx="1399874" cy="15459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90A034-30C3-7C1E-3405-14D32C0AB02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/>
          <a:srcRect/>
          <a:stretch/>
        </p:blipFill>
        <p:spPr>
          <a:xfrm>
            <a:off x="825229" y="1499263"/>
            <a:ext cx="1399875" cy="15459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9CFE00B-75B4-EA29-A502-FDFBA21D684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/>
          <a:srcRect/>
          <a:stretch/>
        </p:blipFill>
        <p:spPr>
          <a:xfrm>
            <a:off x="825230" y="3168494"/>
            <a:ext cx="1399874" cy="15459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80398E0-49B8-C1C3-F264-573BD828287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5"/>
          <a:srcRect/>
          <a:stretch/>
        </p:blipFill>
        <p:spPr>
          <a:xfrm>
            <a:off x="2355246" y="4851959"/>
            <a:ext cx="1399874" cy="154594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703D5FD-A575-8EDD-249C-46DB12835C0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6"/>
          <a:srcRect/>
          <a:stretch/>
        </p:blipFill>
        <p:spPr>
          <a:xfrm>
            <a:off x="2355246" y="6535424"/>
            <a:ext cx="1399874" cy="15459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2697A49-F051-A607-2083-E94B951A02E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7"/>
          <a:srcRect/>
          <a:stretch/>
        </p:blipFill>
        <p:spPr>
          <a:xfrm>
            <a:off x="827947" y="6541480"/>
            <a:ext cx="1399874" cy="15459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297D394-2ADE-B73B-047F-A73FCA379C0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8"/>
          <a:srcRect/>
          <a:stretch/>
        </p:blipFill>
        <p:spPr>
          <a:xfrm>
            <a:off x="2355246" y="8249167"/>
            <a:ext cx="1399874" cy="15459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747828A-5693-602E-F2EC-92A8EAEF43C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9"/>
          <a:srcRect/>
          <a:stretch/>
        </p:blipFill>
        <p:spPr>
          <a:xfrm>
            <a:off x="825229" y="8249167"/>
            <a:ext cx="1399875" cy="154594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3996E4F-CD45-0BEF-4EBB-FE56E480173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0"/>
          <a:srcRect/>
          <a:stretch/>
        </p:blipFill>
        <p:spPr>
          <a:xfrm>
            <a:off x="3882545" y="1484975"/>
            <a:ext cx="1010692" cy="15558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3669B79-651E-A95D-CE06-B151594980A9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1"/>
          <a:srcRect/>
          <a:stretch/>
        </p:blipFill>
        <p:spPr>
          <a:xfrm>
            <a:off x="3882545" y="3140390"/>
            <a:ext cx="1010692" cy="155585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34DFC13-51FE-A233-D037-988B602E946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0"/>
          <a:srcRect/>
          <a:stretch/>
        </p:blipFill>
        <p:spPr>
          <a:xfrm>
            <a:off x="3882545" y="4842848"/>
            <a:ext cx="1010692" cy="15558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DEDF6DF-3391-4903-0F6E-07DBABF4930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3882545" y="6545307"/>
            <a:ext cx="1010692" cy="15558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DBF14C6-C823-1725-9C5A-B7AE951B9F6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0"/>
          <a:srcRect/>
          <a:stretch/>
        </p:blipFill>
        <p:spPr>
          <a:xfrm>
            <a:off x="3882545" y="8238641"/>
            <a:ext cx="1010692" cy="155585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D3927BC-4D16-0258-CA53-260D0DB25A08}"/>
              </a:ext>
            </a:extLst>
          </p:cNvPr>
          <p:cNvPicPr/>
          <p:nvPr/>
        </p:nvPicPr>
        <p:blipFill>
          <a:blip r:embed="rId13"/>
          <a:srcRect/>
          <a:stretch/>
        </p:blipFill>
        <p:spPr>
          <a:xfrm>
            <a:off x="825229" y="4851959"/>
            <a:ext cx="1399874" cy="15459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AF0929-C704-BE57-D80D-F1F80ED89CCE}"/>
              </a:ext>
            </a:extLst>
          </p:cNvPr>
          <p:cNvPicPr/>
          <p:nvPr/>
        </p:nvPicPr>
        <p:blipFill>
          <a:blip r:embed="rId14"/>
          <a:srcRect/>
          <a:stretch/>
        </p:blipFill>
        <p:spPr>
          <a:xfrm>
            <a:off x="2352529" y="8238641"/>
            <a:ext cx="1399874" cy="154594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276B54F-B4C7-3104-5AA2-9B735538245C}"/>
              </a:ext>
            </a:extLst>
          </p:cNvPr>
          <p:cNvPicPr/>
          <p:nvPr/>
        </p:nvPicPr>
        <p:blipFill>
          <a:blip r:embed="rId15"/>
          <a:srcRect/>
          <a:stretch/>
        </p:blipFill>
        <p:spPr>
          <a:xfrm>
            <a:off x="2372058" y="3182729"/>
            <a:ext cx="1399875" cy="1545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711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4C07C2C-F757-C02E-4F77-4B7965FE4E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256504"/>
            <a:ext cx="5854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Amport</a:t>
            </a:r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001" sz="220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001" sz="2200" dirty="0">
                <a:latin typeface="Arial" panose="020B0604020202020204" pitchFamily="34" charset="0"/>
                <a:cs typeface="Arial" panose="020B0604020202020204" pitchFamily="34" charset="0"/>
              </a:rPr>
              <a:t>Week 3 Menu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B62B38-EDA5-A57C-20A3-45697F57DDF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701512"/>
            <a:ext cx="58546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001" sz="1100" dirty="0">
                <a:latin typeface="Arial" panose="020B0604020202020204" pitchFamily="34" charset="0"/>
                <a:cs typeface="Arial" panose="020B0604020202020204" pitchFamily="34" charset="0"/>
              </a:rPr>
              <a:t>Week commencing: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Mar, 13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Apr, 4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May, 1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Jun, 22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Jun, 13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Jul</a:t>
            </a:r>
            <a:endParaRPr lang="en-001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D2C7BB6-9720-DCCA-E593-16D633AAC22D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2355248" y="1499263"/>
            <a:ext cx="1399874" cy="1545948"/>
          </a:xfrm>
          <a:prstGeom prst="rect">
            <a:avLst/>
          </a:prstGeom>
          <a:ln w="25400"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CA2E05B-23F4-A869-27CB-75B953E1666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/>
          <a:srcRect/>
          <a:stretch/>
        </p:blipFill>
        <p:spPr>
          <a:xfrm>
            <a:off x="825229" y="1499263"/>
            <a:ext cx="1399874" cy="15459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A271055-87AD-35BF-00F7-8CF547C28599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/>
          <a:srcRect/>
          <a:stretch/>
        </p:blipFill>
        <p:spPr>
          <a:xfrm>
            <a:off x="2355247" y="3168494"/>
            <a:ext cx="1399874" cy="15459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198F1A-8A3C-AB8A-26B4-AF88BEA3051F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5"/>
          <a:srcRect/>
          <a:stretch/>
        </p:blipFill>
        <p:spPr>
          <a:xfrm>
            <a:off x="825230" y="3168494"/>
            <a:ext cx="1399874" cy="15459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388D6D-6576-E677-3E5C-135421E45D4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6"/>
          <a:srcRect/>
          <a:stretch/>
        </p:blipFill>
        <p:spPr>
          <a:xfrm>
            <a:off x="2355246" y="4851959"/>
            <a:ext cx="1399874" cy="15459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ED1291-332B-4730-996B-52E46CD5388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7"/>
          <a:srcRect/>
          <a:stretch/>
        </p:blipFill>
        <p:spPr>
          <a:xfrm>
            <a:off x="825229" y="4851959"/>
            <a:ext cx="1399874" cy="15459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6AE85DE-A109-1FA9-0A26-C1D54A3DAB9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8"/>
          <a:srcRect/>
          <a:stretch/>
        </p:blipFill>
        <p:spPr>
          <a:xfrm>
            <a:off x="2355246" y="6535424"/>
            <a:ext cx="1399874" cy="1545947"/>
          </a:xfrm>
          <a:prstGeom prst="rect">
            <a:avLst/>
          </a:prstGeom>
          <a:noFill/>
          <a:ln w="25400"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BBC42F8-1509-A82E-CE21-8EE2A5C52CCF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9"/>
          <a:srcRect/>
          <a:stretch/>
        </p:blipFill>
        <p:spPr>
          <a:xfrm>
            <a:off x="827947" y="6541480"/>
            <a:ext cx="1399874" cy="154594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80A9B2-AB8E-8081-4B46-E0AC196CBC8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0"/>
          <a:srcRect/>
          <a:stretch/>
        </p:blipFill>
        <p:spPr>
          <a:xfrm>
            <a:off x="825229" y="8249167"/>
            <a:ext cx="1399875" cy="154594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AD6D55-7D7C-817D-2FA6-B2F6D61CA6C0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1"/>
          <a:srcRect/>
          <a:stretch/>
        </p:blipFill>
        <p:spPr>
          <a:xfrm>
            <a:off x="3882545" y="1484975"/>
            <a:ext cx="1010692" cy="15558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C0C895-3FF7-727C-EADC-B07CB7D4AAA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3882545" y="3140390"/>
            <a:ext cx="1010692" cy="15558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BF72B65-59E6-4309-F223-B7811311A9E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1"/>
          <a:srcRect/>
          <a:stretch/>
        </p:blipFill>
        <p:spPr>
          <a:xfrm>
            <a:off x="3882545" y="4842848"/>
            <a:ext cx="1010692" cy="155585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2816270-F416-A4A0-4D0A-6C1A6582C349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3"/>
          <a:srcRect/>
          <a:stretch/>
        </p:blipFill>
        <p:spPr>
          <a:xfrm>
            <a:off x="3882545" y="6545307"/>
            <a:ext cx="1010692" cy="155585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C2E6FE6-626C-B781-79EC-EB1B4EF0FDA9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1"/>
          <a:srcRect/>
          <a:stretch/>
        </p:blipFill>
        <p:spPr>
          <a:xfrm>
            <a:off x="3882545" y="8238641"/>
            <a:ext cx="1010692" cy="15558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EDAF51-436B-8371-1983-9B0941FBF4A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49992" y="8242376"/>
            <a:ext cx="1405128" cy="154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72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2096</TotalTime>
  <Words>78</Words>
  <Application>Microsoft Office PowerPoint</Application>
  <PresentationFormat>Custom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Custom Design</vt:lpstr>
      <vt:lpstr>2_Custom Design</vt:lpstr>
      <vt:lpstr>1_Custom Design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Michelle Mills</dc:creator>
  <cp:lastModifiedBy>Brad Shenton</cp:lastModifiedBy>
  <cp:revision>30</cp:revision>
  <dcterms:created xsi:type="dcterms:W3CDTF">2025-02-05T15:50:40Z</dcterms:created>
  <dcterms:modified xsi:type="dcterms:W3CDTF">2026-02-06T11:35:33Z</dcterms:modified>
</cp:coreProperties>
</file>